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0.45971563981042651</c:v>
                </c:pt>
                <c:pt idx="1">
                  <c:v>0.54028436018957349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0.45971563981042651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6.8048388646744344</c:v>
                </c:pt>
                <c:pt idx="1">
                  <c:v>7.9859608739706882</c:v>
                </c:pt>
                <c:pt idx="2">
                  <c:v>6.5377752132291658</c:v>
                </c:pt>
                <c:pt idx="3">
                  <c:v>7.5851573424695111</c:v>
                </c:pt>
                <c:pt idx="4">
                  <c:v>7.9490590362667239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7.0770804895995223</c:v>
                </c:pt>
                <c:pt idx="2">
                  <c:v>5.6787379006199714</c:v>
                </c:pt>
                <c:pt idx="3">
                  <c:v>6.7495348838123164</c:v>
                </c:pt>
                <c:pt idx="4">
                  <c:v>7.4783958079714701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F4-4A65-94F3-88DFBC3338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F4-4A65-94F3-88DFBC3338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0.52341649395144252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0.2498149267839489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2.6080322559341145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0.2498149267839489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0.33892972279585099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7.7558947316399456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0.42508615152790075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0.21163963529441521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2.2094876498686196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0.21163963529441432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0.27259168700379721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6.4088699608453528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7.6663257771673337</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960-41E8-8623-EB97C34CC3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960-41E8-8623-EB97C34CC3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35-457E-8CF5-F8EBCEF5B3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35-457E-8CF5-F8EBCEF5B3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0.27571743968990781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0.38191833373965078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0.10647597602427972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1.1115940249381069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0.10647597602428061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0.3819183337396499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0.23077650045576537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7.5851573424695111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0.50771715119151928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0.42835921383911213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0.1194233461795644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1.2467627253404814</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0.1194233461795644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0.42835921383911213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0.18061318133859317</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7.9859608739706882</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0.78481225169645086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0.52460607409835358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0.14625625122769215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1.5268944323879818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0.14625625122769215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0.28316949516980117</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7.4278591150618016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5.9879406717291106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7.5225801763086189</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B-40D7-96B4-1253C5BD61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3B-40D7-96B4-1253C5BD61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C9-4C9E-91E7-3025CFCEEA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C9-4C9E-91E7-3025CFCEEA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0.65786527919278193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0.70337615151223876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0.19609601223155781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2.0472144388804221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0.1960960122315587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0.70337615151223787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0.25484110674156391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5.9879406717291106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0.29044155697050789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0.8426154398064396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0.23491488478182898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2.452477939558495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0.23491488478182898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0.64557958317699171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6.330614397104112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8.4871755171772083</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1D-4194-B022-9CB526F021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1D-4194-B022-9CB526F021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95-413F-8D27-341A1CAAC3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95-413F-8D27-341A1CAAC3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8.4059782624700041E-2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0.37946110778845554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0.10579091980059907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1.104442135531472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0.10579091980060085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0.37946110778845465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5.1761806331304783E-2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8.4871755171772083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8.3256790583870508</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C8-4426-9C7F-CCBB3C7D90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C8-4426-9C7F-CCBB3C7D90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E9-4D87-B161-91B6F1A013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E9-4D87-B161-91B6F1A013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36-4E17-BE1A-6A9B3A64B8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36-4E17-BE1A-6A9B3A64B8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0.28691166395080003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0.37619560555205123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0.10488052219170196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1.0949377141572327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0.10488052219170285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0.37619560555205034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6.0099350436678023E-2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8.3256790583870508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8.9444626972171495</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6D-4F16-B328-65979B0EF3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6D-4F16-B328-65979B0EF3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4A-447D-9FC1-5F69D83844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4A-447D-9FC1-5F69D83844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1.0927096185576497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0.31021553188247175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8.6485770954356056E-2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0.90289913109701558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8.6485770954356056E-2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0.20517633064097396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9.3522567298346964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0.4508539192285399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0.26990294960437389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7.5246924413292504E-2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0.78556717389198383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7.5246924413292504E-2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0.26990294960437389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2.6433020549298192E-2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8.976953442999287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0.3594530786684782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0.29809665604294366</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8.3107118977387096E-2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0.86762648565924305</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8.3107118977386207E-2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0.28454916945005237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8.5041779188174687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8.0768576738449269</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55-42FD-BA00-7E45784AB5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55-42FD-BA00-7E45784AB5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D3-43F4-9234-E86979132E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D3-43F4-9234-E86979132E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70-4A31-B4B8-369ACB9EF9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70-4A31-B4B8-369ACB9EF9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0.17316184503609477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0.38782299985363888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0.10812215279047166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1.1287798759217358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0.10812215279046988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0.34088894423272365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7.7012043397183394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0.19368615375703424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0.38703937951983303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0.10790368530016359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1.1264991064379792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0.10790368530016359</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0.38400026346297977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8.4525110079715162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8.237189407292222</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CC-4636-B66C-471541158B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CC-4636-B66C-471541158B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44-4E2F-84F1-085A1CC465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44-4E2F-84F1-085A1CC465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0.57307068262687633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0.59966997561410373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0.16718350575307461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1.7453719890855623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0.16718350575307461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0.59966997561410373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0.67104542407257917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7.9490590362667239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7.2602442766966035E-2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0.21964209731084594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6.123457457042214E-2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0.63928023723010696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6.123457457042214E-2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0.21964209731084594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0.36846553976977958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8.6863132535101766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9.3540510530940146E-2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0.29463938512927612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8.2143257695031835E-2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0.85756391114862573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8.2143257695031835E-2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0.29463938512927612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0.80737740680641679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8.0761959320997683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7.8419524342374922</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0.35317521152785236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0.14380219432374908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1.5012744278279051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0.14380219432374908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0.14085974984958582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8.3262187185815364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40-4D83-861D-9AF539C4B7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40-4D83-861D-9AF539C4B7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4C-43D6-A4AD-A22FA742CC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4C-43D6-A4AD-A22FA742CC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0.39517529372559146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0.11519096620667657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1.202577281216846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0.11519096620667568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0.41317810381453945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0.63278861967080502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7.3913843191834481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0.80705046209184594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0.63804576822751002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0.17788238981608195</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1.857066814923396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0.17788238981608195</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0.35868507096853364</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8.2925205492915364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0.14814535147101715</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0.41910489018413166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0.11684330993474568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1.2198275144041766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0.11684330993474568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0.29430774730259834</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9.2149918584048365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8.3814298028304783</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B3-4377-BC63-C829CAADAF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B3-4377-BC63-C829CAADAF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9C-4B2E-B582-B5F388B768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9C-4B2E-B582-B5F388B768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0.27235279808812862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0.3467270047931521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9.666489662288047E-2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1.0091677533226013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9.6664896622879581E-2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0.3467270047931521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0.2087320283945413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7.9091280614263599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0.26372484133085194</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0.26782401980267778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7.4667334327751078E-2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0.77951633594659953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7.4667334327751078E-2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0.26782401980267778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3.9014591494781925E-2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8.703892507149634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0.33303790506950826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0.11741078619051137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1.2257518856920058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0.11741078619051137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0.42114036892901652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4.0301560309014661E-2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8.9534583057208774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0.13831103409883827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0.27770776637684058</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7.7422848976540948E-2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0.80828351642799134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7.7422848976540948E-2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0.27770776637684058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4.8967181208718458E-2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8.6626074475345227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1.5478137229361089E-2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0.30464534543981792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8.4932844619788561E-2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0.88668680133841349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8.4932844619787673E-2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0.30464534543981792</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0.11112732169802619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8.2500911952113931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8.2072127457292225</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C7-456E-99DD-D5B7D54E21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C7-456E-99DD-D5B7D54E21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EE-4D2D-8743-2FC57984D8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EE-4D2D-8743-2FC57984D8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0.27092489211583981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0.10481850134444137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1.0942902253450866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0.1048185013444396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0.37597314317576824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0.10373576640186855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8.2072127457292225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0.11507598436503574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0.46861703339946104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0.13064692528435629</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1.363935292685273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0.13064692528435629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0.46861703339946104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0.17599885581030428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8.2288874879745215</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0.79516025992056605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0.336235584936178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9.3739967206127872E-2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0.97863190679244028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9.3739967206127872E-2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0.17470007695272116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9.2695997921939721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0.4549309921838649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0.20561084957842102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2.1465479856386054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0.20561084957842102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0.73750489079225368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0.2440730953115704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6.0956466399283613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0.29535028155633825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0.19971155076794389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2.0849601462601139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0.19971155076794389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0.71634471498493291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1.0370650933407344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4.8377585759353519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0.23054504345556026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0.15804782479471946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1.6499967810223506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0.15804782479471946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0.50861606143849158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7.6527990254916114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0.6244343891402715</c:v>
                </c:pt>
                <c:pt idx="1">
                  <c:v>6.7873303167420809E-2</c:v>
                </c:pt>
                <c:pt idx="2">
                  <c:v>0.18552036199095021</c:v>
                </c:pt>
                <c:pt idx="3">
                  <c:v>4.5248868778280542E-2</c:v>
                </c:pt>
                <c:pt idx="4">
                  <c:v>2.2624434389140271E-2</c:v>
                </c:pt>
                <c:pt idx="5">
                  <c:v>5.4298642533936653E-2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5.8657137313398193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3E-4601-9003-40F904DA97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3E-4601-9003-40F904DA97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54-494C-B72D-20B3A0B7C5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54-494C-B72D-20B3A0B7C5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0.52055954092781676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0.74787403509324157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0.20850168948435943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2.1767279425310528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0.20850168948436121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0.7478740350932398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3.0569092841048473E-4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6.6892606879076357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0.55072152204695879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0.58887184032625228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0.16417306636735951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1.7139434306581176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0.16417306636735951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0.58887184032625228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0.14178487232286763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7.4527431484721722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0.62480502536272553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0.55767685688642921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0.15547613821444095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1.6231487393946509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0.15547613821444095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0.55767685688642921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0.19994760859388272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8.0410272050026954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7.9600737296385393E-2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0.731000579185213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0.20379749613203391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2.1276168339237191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0.20379749613203391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0.73100057918521255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1.5483326026167656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4.698042575572873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0.20342761516822905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0.62871897399260002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0.17528214931540909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1.8299206744335312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0.17528214931540909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0.62871897399260046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1.0584322975757541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2.4474950397437198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0.10425143746842913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0.11937801600578268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1.2462894847823129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0.11937801600578268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0.428196619185508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0.36593126240065921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7.8982188498574422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9.3548330751498199</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0.44796380090497739</c:v>
                </c:pt>
                <c:pt idx="1">
                  <c:v>0.55203619909502277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FD-4E2B-B113-8A9C64097A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FD-4E2B-B113-8A9C64097A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59-4F78-AF8C-0D2FECA2EE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59-4F78-AF8C-0D2FECA2EE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0.26742089524338297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0.10883794782872513</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3.0343206124905819E-2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0.31677875033726011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3.0343206124905819E-2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6.8382725813226131E-2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9.7087683276180439</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0.29907527841762782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9.0178914432133439E-2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0.94145502301200779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9.0178914432133439E-2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0.26138433997649457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8.5315581248167334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9.1454805582772636E-2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0.11609336476515786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3.2365962121470915E-2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0.33630922204081237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9.8241727730146806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6.46587899253002</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28-4076-98D0-E58E4E62BF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28-4076-98D0-E58E4E62BF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D1-49B4-8C72-14096B58C5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D1-49B4-8C72-14096B58C5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0.82137278490078836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0.23590933261636704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2.4628598333176468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0.23590933261636771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0.84618242152512657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0.18858039339290844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3.761346717581048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9.9523833697616304E-2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0.20982721352528344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2.1736923401931412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8.3471739190805589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0.420814479638009</c:v>
                </c:pt>
                <c:pt idx="1">
                  <c:v>0.29864253393665158</c:v>
                </c:pt>
                <c:pt idx="2">
                  <c:v>0.28054298642533942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0.19010824530361781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0.68288279369148341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0.19038261729025319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1.987567409418884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0.19038261729025407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0.217404019618197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8.2546213607729939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0.76833394244042807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0.2856868401015431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2.9825299219413548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0.2856868401015431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1.0247292019943322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0.20923183938316114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4.8301917145125257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0.37165325100631375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0.10455835184761941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1.0915743016498691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0.10455835184761852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0.375040013787725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3.704881193999654E-2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7.0373042034289366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0.43006657619152655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0.61497521142709921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0.17145049106774479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1.7899187080487629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0.17145049106774479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0.61497521142709832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0.11953322718743387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6.5646360398040553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0.29267448175358357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0.12253685791221525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1.2792673443899574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0.12253685791221613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0.43952705899454969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0.29097981505680792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8.2602363242829373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8.2879438689794416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BF-445C-89B7-FB80FCA70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BF-445C-89B7-FB80FCA70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91-4268-AE4A-F7FB85B1F5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91-4268-AE4A-F7FB85B1F5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0.350856414209467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0.11852096692609848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1.2373420144549447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0.11852096692609848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0.42512247261585223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4.5891463492484519E-2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7.9258310778806447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0.1073315321829682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0.30869766422639877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8.6062600800220324E-2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0.89848129495750939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8.6062600800220324E-2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6.8400753794394475E-2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9.033152086841671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0.420814479638009</c:v>
                </c:pt>
                <c:pt idx="1">
                  <c:v>0.56561085972850678</c:v>
                </c:pt>
                <c:pt idx="2">
                  <c:v>4.5248868778280547E-3</c:v>
                </c:pt>
                <c:pt idx="3">
                  <c:v>9.0497737556561094E-3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6.9172694142617175E-2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0.43831466392832308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0.12219885123225449</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1.2757386027914963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0.12219885123225538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0.43831466392832397</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6.5257312208416351E-2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7.9048484422160117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8.1779238020165046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32-4BD7-B77E-29E922AFFD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32-4BD7-B77E-29E922AFFD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36-45D9-B828-754DA4CB75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36-45D9-B828-754DA4CB75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5.2142366978857879E-2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0.33496478716506317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9.338567828869504E-2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0.97493318095373649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9.3385678288694152E-2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0.33496478716506317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0.24282124000439076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8.2864773958136801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0.12620848320690392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0.25464510678111729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7.0993151909824803E-2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0.74115839479593504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7.0993151909824803E-2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0.24732223008598098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8.737664748185038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0.2210299354751708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7.700128423469188E-2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0.80388244056411651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7.700128423469188E-2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0.27619565716890726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0.20074399044102798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8.6837755335137654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1.5910840035473139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0.44394751559121381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0.12376924816170742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1.2921333230724592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0.12376924816170742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0.44394751559121381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6.7962906545270485E-2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7.0037775305535348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8.0673481760289132</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B8-4D60-A19E-2DBB57BDEB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B8-4D60-A19E-2DBB57BDEB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1</c:v>
                </c:pt>
                <c:pt idx="3">
                  <c:v>74</c:v>
                </c:pt>
                <c:pt idx="4">
                  <c:v>1</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61-4BB7-9432-627D1605C7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61-4BB7-9432-627D1605C7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8.7556828571498713E-2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0.35768723880072972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9.9720527919718194E-2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1.0410681088657618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9.9720527919718194E-2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0.22666724299827834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8.1787801404523286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0.55381993825901166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0.34085820092784225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9.5028717983495881E-2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0.99208628135886201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9.5028717983495881E-2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0.34085820092784225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0.3844387748734448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7.5785700046847593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0.49773701761020916</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0.42820173299425335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0.11937944169742654</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1.2463043688000282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0.11937944169742565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0.39722443549504938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7.9001568660640826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0.55502145507967704</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0.37521809479200297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0.1046079995001854</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1.092092616071624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0.1046079995001854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0.37521809479200208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3.2008648189219002E-4</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8.252188261816233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0.26419029903654767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0.30154328651348905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8.4068013783751283E-2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0.87765809058302935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8.4068013783751283E-2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0.30154328651348905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0.1275876438544401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8.4806938143859405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0.57796398737524335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0.42780068552673978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0.11926763266192619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1.245137098393716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0.1192676326619253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0.42780068552674244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0.14836302673747426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8.0136999687701316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0.69846863650190016</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0.19792457822194276</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2.0663044073879933</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0.19792457822194365</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0.10531872000128395</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8.2797469024086467</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7.5675502705521396</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33-41F4-95E0-07B8098B950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33-41F4-95E0-07B8098B950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2.4474950397437198</c:v>
                </c:pt>
                <c:pt idx="1">
                  <c:v>4.8301917145125257</c:v>
                </c:pt>
                <c:pt idx="2">
                  <c:v>7.0373042034289366</c:v>
                </c:pt>
                <c:pt idx="3">
                  <c:v>5.9879406717291106</c:v>
                </c:pt>
                <c:pt idx="4">
                  <c:v>7.9001568660640826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3.2685773566332479</c:v>
                </c:pt>
                <c:pt idx="1">
                  <c:v>5.6332485655474924</c:v>
                </c:pt>
                <c:pt idx="2">
                  <c:v>7.5969955958583961</c:v>
                </c:pt>
                <c:pt idx="3">
                  <c:v>6.4598193756752407</c:v>
                </c:pt>
                <c:pt idx="4">
                  <c:v>8.2465389537384208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64-4964-8967-5EFDCD3F8A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64-4964-8967-5EFDCD3F8A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0.38074089301176706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0.42918807534386172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0.11965442657008385</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1.2491751717060628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0.11965442657008296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0.42918807534386083</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0.22921044569910975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7.8152599090713268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0.36620624815795111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0.10659945134553261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1.1128830897061164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8.074007043893161E-2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8.4858566734874579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0.88333275241165055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0.5946302923338278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0.16577847973385751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1.7307037175546292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0.16577847973385751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0.59463029233382869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5.5521337976836449E-2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7.4313092864206096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0.21211928529283464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0.85226058914112324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0.23760388030412916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2.4805506698332884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0.23760388030412916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0.85226058914112368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0.1729404768363132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6.5377752132291658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8.2467494084197277</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B5-4951-A465-D1F1C8E0FF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B5-4951-A465-D1F1C8E0FF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87-40FF-9F4C-39529E0D1B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87-40FF-9F4C-39529E0D1B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0.18161193380584884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7.5114105329832981E-2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0.78418056157733673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7.5114105329832981E-2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0.1028665161017237</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9.0346458038880826</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0.23029285863873561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0.12302927869224867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1.2844081472008746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0.12302927869224867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0.44129332149649159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0.49527349785266317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7.5002139575515621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7.7558947316399456</c:v>
                </c:pt>
                <c:pt idx="1">
                  <c:v>3.761346717581048</c:v>
                </c:pt>
                <c:pt idx="2">
                  <c:v>6.4088699608453528</c:v>
                </c:pt>
                <c:pt idx="3">
                  <c:v>8.0410272050026954</c:v>
                </c:pt>
                <c:pt idx="4">
                  <c:v>6.5646360398040553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3.2042575743585351</c:v>
                </c:pt>
                <c:pt idx="2">
                  <c:v>6.1263293792393192</c:v>
                </c:pt>
                <c:pt idx="3">
                  <c:v>7.8492334958346444</c:v>
                </c:pt>
                <c:pt idx="4">
                  <c:v>6.5297339648749544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0.37621187258592936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0.38778859860275539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0.10811256197892583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1.1286797492151726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0.10811256197892405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0.38778859860275716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5.2950153039278192E-2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7.7304490901589116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0.2872966723023076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9.9829559685822744E-2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1.0422063849751266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9.9829559685820968E-2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0.35807832448963417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0.20557770095224193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8.1432597957684134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0.38805756524548229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0.11024251817645947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1.1509161885601236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0.11024251817645769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0.39542853159304059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0.2059520527195069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7.6425706386380794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0.27295942970621034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0.25389074352057506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7.0782841072801972E-2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0.73896277961076251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7.0782841072801972E-2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0.22200997394780053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9.2704909826494397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0.12457332447252956</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0.32848150685885891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9.157818821173791E-2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0.95606324198063675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9.157818821173791E-2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0.32848150685885891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0.10497021043152088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8.4056155902836114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7.8780011619438124</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C9-4E39-99CF-683CD2E0709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C9-4E39-99CF-683CD2E0709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45-4974-AB08-05B1A4BEAA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45-4974-AB08-05B1A4BEAA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0.21636419112688543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6.8929225478202127E-2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0.71961129680285296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6.8929225478202127E-2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0.14710099196161153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9.161786922913322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0.30249221145371941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8.9927148956979508E-2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0.93882662730890587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8.9927148956979508E-2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4.7295955329973438E-2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8.7357805283768482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7.0037775305535348</c:v>
                </c:pt>
                <c:pt idx="1">
                  <c:v>8.4858566734874579</c:v>
                </c:pt>
                <c:pt idx="2">
                  <c:v>7.9258310778806447</c:v>
                </c:pt>
                <c:pt idx="3">
                  <c:v>7.8152599090713268</c:v>
                </c:pt>
                <c:pt idx="4">
                  <c:v>6.0956466399283613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7.8009712010539456</c:v>
                </c:pt>
                <c:pt idx="1">
                  <c:v>8.9870196959314921</c:v>
                </c:pt>
                <c:pt idx="2">
                  <c:v>8.4070190049429687</c:v>
                </c:pt>
                <c:pt idx="3">
                  <c:v>8.2677905524545814</c:v>
                </c:pt>
                <c:pt idx="4">
                  <c:v>6.5441704220939876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0.9989579601382137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0.32250353097673878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3.366890931090758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0.32250353097673834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0.90260358917981609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5.7364360345412644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0.4213314531541883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0.1677223209275871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1.750997142767158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6.420768977797664E-2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8.5099154247424256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0.22931618346948568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0.21396603002452697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2.2337748795160834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0.21396603002452785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4.7068954749454051E-2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7.01888643601393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6.4142178112362522</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C5-4260-BA2F-3BFA0EB746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C5-4260-BA2F-3BFA0EB746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A0-43BF-AB86-525B9851B5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A0-43BF-AB86-525B9851B5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0.34151046064500479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0.24054728813504944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2.5112794283755919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0.24054728813504855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0.86281828916206305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0.41405773905020293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6.8048388646744344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0.54980639972569456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0.56201686131183948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0.15668609900008867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1.6357805576691256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0.15668609900008867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0.56201686131183859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0.23089782339823373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6.0235967577980691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48-45DE-A00A-98363C9926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48-45DE-A00A-98363C9926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3331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RWE | University Hospitals Of Leicester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604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RWE | University Hospitals Of Leicester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043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RWE | University Hospitals Of Leicester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Hospitals Of Leicester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92107741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62179060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4330984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03053152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Of Leicester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being disturbed by noise from other people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feeling able to ask staff questions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13252816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49088855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2274050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03713460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Of Leicester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104095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6505357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FEFB0D9-1058-A5A0-205D-886C9C9396D8}"/>
              </a:ext>
            </a:extLst>
          </p:cNvPr>
          <p:cNvGraphicFramePr/>
          <p:nvPr>
            <p:extLst>
              <p:ext uri="{D42A27DB-BD31-4B8C-83A1-F6EECF244321}">
                <p14:modId xmlns:p14="http://schemas.microsoft.com/office/powerpoint/2010/main" val="20728257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28778C3-C6DC-0821-78DB-B3EBE56D76B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63832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66978832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255564073"/>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47669428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3102737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00626118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273998563"/>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7435992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76613191"/>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145835105"/>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9486178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00A0061-A4A0-4C50-5AD1-AE1871965C80}"/>
              </a:ext>
            </a:extLst>
          </p:cNvPr>
          <p:cNvGraphicFramePr/>
          <p:nvPr>
            <p:extLst>
              <p:ext uri="{D42A27DB-BD31-4B8C-83A1-F6EECF244321}">
                <p14:modId xmlns:p14="http://schemas.microsoft.com/office/powerpoint/2010/main" val="15800952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AC739A8-C908-C92E-ECDD-81AC14DBEE8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50208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422121680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31740351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20281267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6482583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1943681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2233422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07614717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42653675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652931709"/>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4174598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7027608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07188D1-0A24-B7D1-5A83-74D5C43B1A4B}"/>
              </a:ext>
            </a:extLst>
          </p:cNvPr>
          <p:cNvGraphicFramePr/>
          <p:nvPr>
            <p:extLst>
              <p:ext uri="{D42A27DB-BD31-4B8C-83A1-F6EECF244321}">
                <p14:modId xmlns:p14="http://schemas.microsoft.com/office/powerpoint/2010/main" val="34629637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0EFADA8F-417D-34B8-FDC4-2BAD94078EF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05682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74018208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16411738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338867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40856566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8005237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6089668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4597F902-E2BC-EEDD-81AE-599E77D07C9A}"/>
              </a:ext>
            </a:extLst>
          </p:cNvPr>
          <p:cNvGraphicFramePr/>
          <p:nvPr>
            <p:extLst>
              <p:ext uri="{D42A27DB-BD31-4B8C-83A1-F6EECF244321}">
                <p14:modId xmlns:p14="http://schemas.microsoft.com/office/powerpoint/2010/main" val="30403005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8575FAC-C85A-1EAC-6AA2-A25C04A85AA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06425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29474185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98153185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247467414"/>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3383031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421698316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07932033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5655095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416854571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5183094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717927776"/>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562965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3287356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D44827A-585D-5A1A-ADAB-25A81D839CEB}"/>
              </a:ext>
            </a:extLst>
          </p:cNvPr>
          <p:cNvGraphicFramePr/>
          <p:nvPr>
            <p:extLst>
              <p:ext uri="{D42A27DB-BD31-4B8C-83A1-F6EECF244321}">
                <p14:modId xmlns:p14="http://schemas.microsoft.com/office/powerpoint/2010/main" val="17485116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C4137A5-4376-D276-DEFA-A2E05C0DF6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51341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61376945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0262603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942566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59209951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1710159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6281649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414C9CB-BBA4-67CD-162F-08BEAABD272D}"/>
              </a:ext>
            </a:extLst>
          </p:cNvPr>
          <p:cNvGraphicFramePr/>
          <p:nvPr>
            <p:extLst>
              <p:ext uri="{D42A27DB-BD31-4B8C-83A1-F6EECF244321}">
                <p14:modId xmlns:p14="http://schemas.microsoft.com/office/powerpoint/2010/main" val="7543155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FFBFA38-5286-533D-C22C-C1FFD577D1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71290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203541452"/>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6916707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5197270"/>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01990602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011319654"/>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1635582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7925386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68B9BA8-BD73-5DF8-0CC3-56828E8DF0FC}"/>
              </a:ext>
            </a:extLst>
          </p:cNvPr>
          <p:cNvGraphicFramePr/>
          <p:nvPr>
            <p:extLst>
              <p:ext uri="{D42A27DB-BD31-4B8C-83A1-F6EECF244321}">
                <p14:modId xmlns:p14="http://schemas.microsoft.com/office/powerpoint/2010/main" val="27646522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4FB6619-55CD-E7C1-4DA7-2F2A1FBDC2F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794328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60440622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1411302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12665512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01473055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070412309"/>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40740897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4510163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963288736"/>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04063384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579016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39126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3473098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BDDA096-9F9C-B9A3-9286-D6DB4FF1AAFE}"/>
              </a:ext>
            </a:extLst>
          </p:cNvPr>
          <p:cNvGraphicFramePr/>
          <p:nvPr>
            <p:extLst>
              <p:ext uri="{D42A27DB-BD31-4B8C-83A1-F6EECF244321}">
                <p14:modId xmlns:p14="http://schemas.microsoft.com/office/powerpoint/2010/main" val="9009783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B38C78E-0101-A7A3-42F7-074D5CC092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95833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67664731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48384097"/>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01619114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90857102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8124892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9052762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41939772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9B9F9A6-E4F2-5D23-7C2D-A96C7CC2B555}"/>
              </a:ext>
            </a:extLst>
          </p:cNvPr>
          <p:cNvGraphicFramePr/>
          <p:nvPr>
            <p:extLst>
              <p:ext uri="{D42A27DB-BD31-4B8C-83A1-F6EECF244321}">
                <p14:modId xmlns:p14="http://schemas.microsoft.com/office/powerpoint/2010/main" val="18546903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696831E-F3BE-5EE1-30DA-85F2173638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679581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64251461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37779379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099607458"/>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40257952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418274712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311960051"/>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41050185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17741785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62658053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8198844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9483451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51D36E9-A5C1-FB9B-8F8F-CE978D0FD463}"/>
              </a:ext>
            </a:extLst>
          </p:cNvPr>
          <p:cNvGraphicFramePr/>
          <p:nvPr>
            <p:extLst>
              <p:ext uri="{D42A27DB-BD31-4B8C-83A1-F6EECF244321}">
                <p14:modId xmlns:p14="http://schemas.microsoft.com/office/powerpoint/2010/main" val="13714463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CD606C9-047A-1F32-6E89-B288929DF97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67964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928370985"/>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592110557"/>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9505538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67045933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15940833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2641456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993691976"/>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378668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7714700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DDAA23-B194-97B3-02DB-C5FD1C9C9526}"/>
              </a:ext>
            </a:extLst>
          </p:cNvPr>
          <p:cNvGraphicFramePr/>
          <p:nvPr>
            <p:extLst>
              <p:ext uri="{D42A27DB-BD31-4B8C-83A1-F6EECF244321}">
                <p14:modId xmlns:p14="http://schemas.microsoft.com/office/powerpoint/2010/main" val="27706011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EE004F1-7DB4-EABD-704D-29FDA6ADFF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75954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1943461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74577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29394393"/>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4739116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2414965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D4D3C4F-B509-1A9A-7773-B92C9EB77181}"/>
              </a:ext>
            </a:extLst>
          </p:cNvPr>
          <p:cNvGraphicFramePr/>
          <p:nvPr>
            <p:extLst>
              <p:ext uri="{D42A27DB-BD31-4B8C-83A1-F6EECF244321}">
                <p14:modId xmlns:p14="http://schemas.microsoft.com/office/powerpoint/2010/main" val="41699770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5BD426B-E8AE-F610-10A3-BD11343DAE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32174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616107556"/>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2161715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69501107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381461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2574793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2646109-CEB2-14C8-9B8F-39E79A2B083C}"/>
              </a:ext>
            </a:extLst>
          </p:cNvPr>
          <p:cNvGraphicFramePr/>
          <p:nvPr>
            <p:extLst>
              <p:ext uri="{D42A27DB-BD31-4B8C-83A1-F6EECF244321}">
                <p14:modId xmlns:p14="http://schemas.microsoft.com/office/powerpoint/2010/main" val="17896373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004A7FC-4C4F-3C64-9F36-4DA4A9A167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05874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8622360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19985761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786046092"/>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74455690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6207707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42382259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DAA5005-B928-1BC5-4493-38BF451A67A5}"/>
              </a:ext>
            </a:extLst>
          </p:cNvPr>
          <p:cNvGraphicFramePr/>
          <p:nvPr>
            <p:extLst>
              <p:ext uri="{D42A27DB-BD31-4B8C-83A1-F6EECF244321}">
                <p14:modId xmlns:p14="http://schemas.microsoft.com/office/powerpoint/2010/main" val="11485260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BEF185D-8DBA-6E6C-A8FC-9625C17A12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608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340766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4337723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7151976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6671275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523735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5293319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D273401-19D1-D5D3-E66A-55BB014517EB}"/>
              </a:ext>
            </a:extLst>
          </p:cNvPr>
          <p:cNvGraphicFramePr/>
          <p:nvPr>
            <p:extLst>
              <p:ext uri="{D42A27DB-BD31-4B8C-83A1-F6EECF244321}">
                <p14:modId xmlns:p14="http://schemas.microsoft.com/office/powerpoint/2010/main" val="11150893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D2E9368-65AE-7DD1-3570-F0D1F79320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02180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043881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6355023"/>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0251642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3800276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F6D9725-19C9-38CC-9359-E1A7DE8696AA}"/>
              </a:ext>
            </a:extLst>
          </p:cNvPr>
          <p:cNvGraphicFramePr/>
          <p:nvPr>
            <p:extLst>
              <p:ext uri="{D42A27DB-BD31-4B8C-83A1-F6EECF244321}">
                <p14:modId xmlns:p14="http://schemas.microsoft.com/office/powerpoint/2010/main" val="12531305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2D9E293-A423-2374-56AA-2BF47E2859F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09103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5505555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01721833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006890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5688387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8B3BE6B-D001-D15A-5098-0A4E3F40BF7A}"/>
              </a:ext>
            </a:extLst>
          </p:cNvPr>
          <p:cNvGraphicFramePr/>
          <p:nvPr>
            <p:extLst>
              <p:ext uri="{D42A27DB-BD31-4B8C-83A1-F6EECF244321}">
                <p14:modId xmlns:p14="http://schemas.microsoft.com/office/powerpoint/2010/main" val="7781383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18521BB-1462-F929-6C42-3CD6639C0F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0466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10492936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2618377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728323183"/>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48826977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9048600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559111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930BEE3-D15D-A209-E141-D5A87DA50C53}"/>
              </a:ext>
            </a:extLst>
          </p:cNvPr>
          <p:cNvGraphicFramePr/>
          <p:nvPr>
            <p:extLst>
              <p:ext uri="{D42A27DB-BD31-4B8C-83A1-F6EECF244321}">
                <p14:modId xmlns:p14="http://schemas.microsoft.com/office/powerpoint/2010/main" val="2535884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696D44D-017A-E580-9BF8-D4B7449B04C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1563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72944771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4639824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55669151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917766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5570990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B6F20B3-53B1-A891-7A4F-526E03C2AB2C}"/>
              </a:ext>
            </a:extLst>
          </p:cNvPr>
          <p:cNvGraphicFramePr/>
          <p:nvPr>
            <p:extLst>
              <p:ext uri="{D42A27DB-BD31-4B8C-83A1-F6EECF244321}">
                <p14:modId xmlns:p14="http://schemas.microsoft.com/office/powerpoint/2010/main" val="6807720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9CD656E-A318-4ABB-4131-781293EE8D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44617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868888921"/>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20867337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89507056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44754884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4251606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1820842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DA375A2-08EA-6603-E6B3-2DC5FBD7B867}"/>
              </a:ext>
            </a:extLst>
          </p:cNvPr>
          <p:cNvGraphicFramePr/>
          <p:nvPr>
            <p:extLst>
              <p:ext uri="{D42A27DB-BD31-4B8C-83A1-F6EECF244321}">
                <p14:modId xmlns:p14="http://schemas.microsoft.com/office/powerpoint/2010/main" val="29877435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764BE8F-677A-7DAB-00F2-E238C2868E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88985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359484119"/>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40096461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757879369"/>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23006027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12575071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8724620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6067754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81276DE-B7B8-CF67-0A49-F7757116BBDE}"/>
              </a:ext>
            </a:extLst>
          </p:cNvPr>
          <p:cNvGraphicFramePr/>
          <p:nvPr>
            <p:extLst>
              <p:ext uri="{D42A27DB-BD31-4B8C-83A1-F6EECF244321}">
                <p14:modId xmlns:p14="http://schemas.microsoft.com/office/powerpoint/2010/main" val="3024858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650C6CE-A90C-1424-E9B8-333EB4DD81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64875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74301390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65371488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968938645"/>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252522016"/>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520041347"/>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87991180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42460118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90442619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73249657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040039341"/>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1071422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024461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AE07340-7834-A528-5D54-B63319F10987}"/>
              </a:ext>
            </a:extLst>
          </p:cNvPr>
          <p:cNvGraphicFramePr/>
          <p:nvPr>
            <p:extLst>
              <p:ext uri="{D42A27DB-BD31-4B8C-83A1-F6EECF244321}">
                <p14:modId xmlns:p14="http://schemas.microsoft.com/office/powerpoint/2010/main" val="767028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D02EC6-71EB-16F9-2B19-BC16480C68E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61731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58943070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61504417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56951218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63884186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2879887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Were you able to get hospital food when it wasn't a mealtime?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5989723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94692599"/>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0946442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93774013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11681</Words>
  <Application>Microsoft Office PowerPoint</Application>
  <PresentationFormat>Widescreen</PresentationFormat>
  <Paragraphs>1593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Hospitals Of Leicester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